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77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53" r:id="rId97"/>
    <p:sldId id="354" r:id="rId98"/>
    <p:sldId id="355" r:id="rId99"/>
    <p:sldId id="356" r:id="rId100"/>
    <p:sldId id="357" r:id="rId101"/>
    <p:sldId id="358" r:id="rId102"/>
    <p:sldId id="359" r:id="rId103"/>
    <p:sldId id="360" r:id="rId104"/>
    <p:sldId id="361" r:id="rId105"/>
    <p:sldId id="362" r:id="rId10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09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8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1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9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84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6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1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34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7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BCA31-A297-473E-BD7C-5E235AAC56F2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0E66-CE10-476E-A350-00EB7EDE7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RECYCLING</a:t>
            </a:r>
            <a:endParaRPr lang="en-US" sz="9600" dirty="0">
              <a:solidFill>
                <a:srgbClr val="92D05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6674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039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1761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9235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2662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9575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3751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9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31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46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8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82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23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52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20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79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4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80963" y="-5175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233363" y="-3651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t2.gstatic.com/images?q=tbn:ANd9GcTIasoYQ4ZNMPz0a6Je6eOr1ZrmbItvcpApSOu-OhZ2kzNKHC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6" y="190114"/>
            <a:ext cx="4481512" cy="3387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Different materials that you could recycle</a:t>
            </a:r>
            <a:endParaRPr lang="en-US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32" name="Picture 8" descr="http://t2.gstatic.com/images?q=tbn:ANd9GcS2MmoafT_FRRkX8roOFoXcEXaNLJ_qs3LOEmSMwKM2JNXlrH507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00200"/>
            <a:ext cx="4186237" cy="3135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.guim.co.uk/sys-images/Guardian/Pix/pictures/2009/11/25/1259175873218/Ikea-plastic-cups-plates--0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010" y="3708740"/>
            <a:ext cx="3957637" cy="3124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isausa.com/img/paper-to-cd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4387">
            <a:off x="533351" y="2952126"/>
            <a:ext cx="3095625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2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7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50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60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375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97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153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35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232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212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21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Facts of recycling</a:t>
            </a:r>
            <a:endParaRPr lang="en-US" dirty="0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19200"/>
            <a:ext cx="480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Recycling` </a:t>
            </a:r>
            <a:r>
              <a:rPr lang="en-US" sz="3200" dirty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is the process of turning one </a:t>
            </a:r>
            <a:r>
              <a:rPr lang="en-US" sz="32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 thing into other product.  </a:t>
            </a:r>
            <a:endParaRPr lang="en-US" sz="3200" dirty="0">
              <a:solidFill>
                <a:srgbClr val="92D05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192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613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795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271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280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492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508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011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808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478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77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" y="0"/>
            <a:ext cx="4802909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 rot="3538223">
            <a:off x="3353610" y="3532157"/>
            <a:ext cx="2539493" cy="1143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SAVE ENERGY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21012"/>
            <a:ext cx="3505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261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353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558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262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937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787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64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434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166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74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17929"/>
            <a:ext cx="4267201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 rot="2009438">
            <a:off x="4160683" y="3138417"/>
            <a:ext cx="1973106" cy="1295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Recycle plastic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33600"/>
            <a:ext cx="3263153" cy="464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998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165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135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546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104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80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5805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530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1333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063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53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96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015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060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101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451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8499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246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660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0250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3939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66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9132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4555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694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7048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8167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7378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852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372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788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9135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93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2732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6249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07502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4200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0652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9686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4655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9141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426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7596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02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4915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9540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44094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1353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1846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9054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8421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3841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3751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7863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56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27</Words>
  <Application>Microsoft Office PowerPoint</Application>
  <PresentationFormat>On-screen Show (4:3)</PresentationFormat>
  <Paragraphs>6</Paragraphs>
  <Slides>105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06" baseType="lpstr">
      <vt:lpstr>Office Theme</vt:lpstr>
      <vt:lpstr>RECYCLING</vt:lpstr>
      <vt:lpstr>Different materials that you could recycle</vt:lpstr>
      <vt:lpstr>Facts of recycling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user</dc:creator>
  <cp:lastModifiedBy>user</cp:lastModifiedBy>
  <cp:revision>7</cp:revision>
  <dcterms:created xsi:type="dcterms:W3CDTF">2011-05-02T09:50:11Z</dcterms:created>
  <dcterms:modified xsi:type="dcterms:W3CDTF">2011-05-03T06:43:48Z</dcterms:modified>
</cp:coreProperties>
</file>